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handoutMasterIdLst>
    <p:handoutMasterId r:id="rId8"/>
  </p:handoutMasterIdLst>
  <p:sldIdLst>
    <p:sldId id="256" r:id="rId2"/>
    <p:sldId id="260" r:id="rId3"/>
    <p:sldId id="266" r:id="rId4"/>
    <p:sldId id="261" r:id="rId5"/>
    <p:sldId id="263" r:id="rId6"/>
    <p:sldId id="262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D47B6-D9F5-4E03-ABF8-A2F3EB9648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B031F-B7DC-4B09-8B02-5BCE70199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8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119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5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82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1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45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29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66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27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027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255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CF1A28-AC9C-49B7-A496-A1058033048A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F1CF96-E795-414A-9B4D-31F99105DA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9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Variation and Variety in </a:t>
            </a:r>
            <a:r>
              <a:rPr lang="en-US" dirty="0" err="1" smtClean="0"/>
              <a:t>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55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9847" y="663546"/>
            <a:ext cx="9798449" cy="64008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Variation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069847" y="1502229"/>
            <a:ext cx="10138083" cy="445406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Careful choice of what to vary</a:t>
            </a:r>
          </a:p>
          <a:p>
            <a:pPr marL="0" indent="0">
              <a:buNone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Careful choice of what the variation will draw attention to</a:t>
            </a:r>
          </a:p>
          <a:p>
            <a:pPr marL="0" indent="0">
              <a:buNone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Based on misconceptions and prior knowledge of the child/children you are working with 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8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*All </a:t>
            </a:r>
            <a:r>
              <a:rPr lang="en-US" sz="2400" dirty="0" smtClean="0">
                <a:latin typeface="Comic Sans MS" panose="030F0702030302020204" pitchFamily="66" charset="0"/>
              </a:rPr>
              <a:t>are 2 digit plus 1 digit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*The second set all intentionally cross a tens barrier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Comic Sans MS" panose="030F0702030302020204" pitchFamily="66" charset="0"/>
              </a:rPr>
              <a:t>2 digit number plus a 1 digit number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u="sng" dirty="0" smtClean="0">
                <a:latin typeface="Comic Sans MS" panose="030F0702030302020204" pitchFamily="66" charset="0"/>
              </a:rPr>
              <a:t>Set 1 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42 + 3		57 + 8		87 + 1		35 + 1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u="sng" dirty="0" smtClean="0">
                <a:latin typeface="Comic Sans MS" panose="030F0702030302020204" pitchFamily="66" charset="0"/>
              </a:rPr>
              <a:t>Set 2 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49 + 4		27 + 8		12 + 9		66 + 5</a:t>
            </a:r>
          </a:p>
        </p:txBody>
      </p:sp>
    </p:spTree>
    <p:extLst>
      <p:ext uri="{BB962C8B-B14F-4D97-AF65-F5344CB8AC3E}">
        <p14:creationId xmlns:p14="http://schemas.microsoft.com/office/powerpoint/2010/main" val="44840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Triangle or not a triangle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757" t="26434" r="14874" b="17665"/>
          <a:stretch/>
        </p:blipFill>
        <p:spPr>
          <a:xfrm>
            <a:off x="1015970" y="1933304"/>
            <a:ext cx="6795618" cy="331796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*All have aspects of a </a:t>
            </a:r>
            <a:r>
              <a:rPr lang="en-US" sz="2400" dirty="0" smtClean="0">
                <a:latin typeface="Comic Sans MS" panose="030F0702030302020204" pitchFamily="66" charset="0"/>
              </a:rPr>
              <a:t>triangle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*Not all full polygons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11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Standard or non standard?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Over </a:t>
            </a:r>
            <a:r>
              <a:rPr lang="en-US" dirty="0">
                <a:latin typeface="Comic Sans MS" panose="030F0702030302020204" pitchFamily="66" charset="0"/>
              </a:rPr>
              <a:t>half of 8 year olds did not recognize the top images as examples of: right angles, triangles, a square or parallel lines.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Children’s understanding can be limited by not exposing them to enough variation in lessons, this is true mastery and deepening.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463" t="19352" r="7217" b="55428"/>
          <a:stretch/>
        </p:blipFill>
        <p:spPr>
          <a:xfrm>
            <a:off x="539032" y="945563"/>
            <a:ext cx="8065935" cy="1340437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171074" y="3304903"/>
            <a:ext cx="6608767" cy="1619794"/>
            <a:chOff x="1171074" y="2865120"/>
            <a:chExt cx="6608767" cy="161979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71074" y="3031958"/>
              <a:ext cx="4583" cy="14529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171074" y="4484914"/>
              <a:ext cx="11628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Isosceles Triangle 18"/>
            <p:cNvSpPr/>
            <p:nvPr/>
          </p:nvSpPr>
          <p:spPr>
            <a:xfrm>
              <a:off x="2819172" y="2865120"/>
              <a:ext cx="1271452" cy="1619794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60323" y="2943496"/>
              <a:ext cx="144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7322387" y="2937018"/>
              <a:ext cx="4583" cy="14529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75258" y="2937018"/>
              <a:ext cx="4583" cy="14529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278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Parallel or not parallel?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41" t="17167" r="8151" b="5708"/>
          <a:stretch/>
        </p:blipFill>
        <p:spPr>
          <a:xfrm>
            <a:off x="362367" y="1476102"/>
            <a:ext cx="8249449" cy="402336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Look at the two images:</a:t>
            </a:r>
          </a:p>
          <a:p>
            <a:r>
              <a:rPr lang="en-US" sz="2200" dirty="0" smtClean="0">
                <a:latin typeface="Comic Sans MS" panose="030F0702030302020204" pitchFamily="66" charset="0"/>
              </a:rPr>
              <a:t>What is the same? What is different? </a:t>
            </a:r>
            <a:endParaRPr lang="en-GB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75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E1C0CE675FD4F8BD5FDD15F195D0D" ma:contentTypeVersion="12" ma:contentTypeDescription="Create a new document." ma:contentTypeScope="" ma:versionID="ecbd4fcea1d2e790e7cb8797b8f7b699">
  <xsd:schema xmlns:xsd="http://www.w3.org/2001/XMLSchema" xmlns:xs="http://www.w3.org/2001/XMLSchema" xmlns:p="http://schemas.microsoft.com/office/2006/metadata/properties" xmlns:ns2="2ac96d4d-25ce-4034-81fa-60b42f61f29c" xmlns:ns3="42da5cdb-c043-4f88-83c8-83ff89a82589" xmlns:ns4="fcd2ef3a-c3a7-4514-bd35-41aa23eb12ed" targetNamespace="http://schemas.microsoft.com/office/2006/metadata/properties" ma:root="true" ma:fieldsID="2624a83f4fa57e5780385585b507f4e7" ns2:_="" ns3:_="" ns4:_="">
    <xsd:import namespace="2ac96d4d-25ce-4034-81fa-60b42f61f29c"/>
    <xsd:import namespace="42da5cdb-c043-4f88-83c8-83ff89a82589"/>
    <xsd:import namespace="fcd2ef3a-c3a7-4514-bd35-41aa23eb12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Auto_x0020_Delete_x0020_Archi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96d4d-25ce-4034-81fa-60b42f61f2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a5cdb-c043-4f88-83c8-83ff89a82589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d2ef3a-c3a7-4514-bd35-41aa23eb12ed" elementFormDefault="qualified">
    <xsd:import namespace="http://schemas.microsoft.com/office/2006/documentManagement/types"/>
    <xsd:import namespace="http://schemas.microsoft.com/office/infopath/2007/PartnerControls"/>
    <xsd:element name="Auto_x0020_Delete_x0020_Archive" ma:index="11" nillable="true" ma:displayName="Auto Delete Archive" ma:internalName="Auto_x0020_Delete_x0020_Archiv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to_x0020_Delete_x0020_Archive xmlns="fcd2ef3a-c3a7-4514-bd35-41aa23eb12ed">
      <Url>https://schoolsictco.sharepoint.com/cirrus/_layouts/15/wrkstat.aspx?List=fcd2ef3a-c3a7-4514-bd35-41aa23eb12ed&amp;WorkflowInstanceName=096238d9-6457-4b89-8e73-b65aee906835</Url>
      <Description>Auto Archive</Description>
    </Auto_x0020_Delete_x0020_Archive>
  </documentManagement>
</p:properties>
</file>

<file path=customXml/itemProps1.xml><?xml version="1.0" encoding="utf-8"?>
<ds:datastoreItem xmlns:ds="http://schemas.openxmlformats.org/officeDocument/2006/customXml" ds:itemID="{4A192F03-5C1C-4DAB-97CB-BF284028D47B}"/>
</file>

<file path=customXml/itemProps2.xml><?xml version="1.0" encoding="utf-8"?>
<ds:datastoreItem xmlns:ds="http://schemas.openxmlformats.org/officeDocument/2006/customXml" ds:itemID="{533FBC44-EE17-471A-86BA-76AFFC12B83E}"/>
</file>

<file path=customXml/itemProps3.xml><?xml version="1.0" encoding="utf-8"?>
<ds:datastoreItem xmlns:ds="http://schemas.openxmlformats.org/officeDocument/2006/customXml" ds:itemID="{9A2ABAEA-E967-4BB2-B276-5C437F55452F}"/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50</TotalTime>
  <Words>157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Comic Sans MS</vt:lpstr>
      <vt:lpstr>Garamond</vt:lpstr>
      <vt:lpstr>Savon</vt:lpstr>
      <vt:lpstr>Variation and Variety in Maths</vt:lpstr>
      <vt:lpstr>PowerPoint Presentation</vt:lpstr>
      <vt:lpstr>PowerPoint Presentation</vt:lpstr>
      <vt:lpstr>Triangle or not a triangle</vt:lpstr>
      <vt:lpstr>Standard or non standard?</vt:lpstr>
      <vt:lpstr>Parallel or not parallel?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 and Variety in Maths</dc:title>
  <dc:creator>N Timiney</dc:creator>
  <cp:lastModifiedBy>Natalie Timiney</cp:lastModifiedBy>
  <cp:revision>10</cp:revision>
  <dcterms:created xsi:type="dcterms:W3CDTF">2018-08-14T08:23:14Z</dcterms:created>
  <dcterms:modified xsi:type="dcterms:W3CDTF">2018-09-19T11:59:54Z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0x010100C61E1C0CE675FD4F8BD5FDD15F195D0D</vt:lpwstr>
  </property>
</Properties>
</file>